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3190875"/>
            <a:ext cx="4048125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157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754818"/>
            <a:ext cx="179070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44715" y="181017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5312" y="4066912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5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538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495550"/>
            <a:ext cx="119348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7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781050"/>
            <a:ext cx="1752600" cy="49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9561" y="4036285"/>
            <a:ext cx="10968139" cy="352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83626"/>
            <a:ext cx="11291624" cy="36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107" y="4940014"/>
            <a:ext cx="11291624" cy="36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022" y="5381253"/>
            <a:ext cx="11291624" cy="36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1175" y="5843004"/>
            <a:ext cx="11291624" cy="36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5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